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1" r:id="rId3"/>
    <p:sldId id="257" r:id="rId4"/>
    <p:sldId id="272" r:id="rId5"/>
    <p:sldId id="258" r:id="rId6"/>
    <p:sldId id="278" r:id="rId7"/>
    <p:sldId id="259" r:id="rId8"/>
    <p:sldId id="270" r:id="rId9"/>
    <p:sldId id="260" r:id="rId10"/>
    <p:sldId id="265" r:id="rId11"/>
    <p:sldId id="261" r:id="rId12"/>
    <p:sldId id="263" r:id="rId13"/>
    <p:sldId id="276" r:id="rId14"/>
    <p:sldId id="277" r:id="rId15"/>
    <p:sldId id="279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F5A730-7E27-4C19-8A13-2E3C52E75B5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7CB1FD6-A883-4B15-B1D8-8C795F8E92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Welcome to Learning Strategies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Ms. Vacendak O’Briant </a:t>
            </a:r>
          </a:p>
          <a:p>
            <a:r>
              <a:rPr lang="en-US" sz="2400" dirty="0" smtClean="0"/>
              <a:t>(“Ms. OB”)</a:t>
            </a:r>
            <a:endParaRPr lang="en-US" sz="2400" dirty="0"/>
          </a:p>
        </p:txBody>
      </p:sp>
      <p:pic>
        <p:nvPicPr>
          <p:cNvPr id="2050" name="Picture 2" descr="C:\Users\angela_vacendak\AppData\Local\Microsoft\Windows\Temporary Internet Files\Content.IE5\UZ1NZTW3\MC9001345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393313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ngela_vacendak\AppData\Local\Microsoft\Windows\Temporary Internet Files\Content.IE5\800ZM7T5\schoolset2_m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768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9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50793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More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38349"/>
            <a:ext cx="6400800" cy="3048001"/>
          </a:xfrm>
        </p:spPr>
        <p:txBody>
          <a:bodyPr>
            <a:noAutofit/>
          </a:bodyPr>
          <a:lstStyle/>
          <a:p>
            <a:r>
              <a:rPr lang="en-US" sz="1600" dirty="0"/>
              <a:t>Join a Sport or a club or try out for a play (getting involved will help)</a:t>
            </a:r>
          </a:p>
          <a:p>
            <a:r>
              <a:rPr lang="en-US" sz="1600" dirty="0"/>
              <a:t>Find friends that care about school and their education</a:t>
            </a:r>
          </a:p>
          <a:p>
            <a:r>
              <a:rPr lang="en-US" sz="1600" dirty="0"/>
              <a:t>Believe in YOU. </a:t>
            </a:r>
            <a:r>
              <a:rPr lang="en-US" sz="1600" dirty="0" smtClean="0"/>
              <a:t> “You can do it”</a:t>
            </a:r>
            <a:endParaRPr lang="en-US" sz="1600" dirty="0"/>
          </a:p>
          <a:p>
            <a:r>
              <a:rPr lang="en-US" sz="1600" dirty="0"/>
              <a:t>Study outside of school as well as in school. </a:t>
            </a:r>
          </a:p>
          <a:p>
            <a:r>
              <a:rPr lang="en-US" sz="1600" dirty="0"/>
              <a:t>Read daily. </a:t>
            </a:r>
          </a:p>
          <a:p>
            <a:r>
              <a:rPr lang="en-US" sz="1600" dirty="0"/>
              <a:t>Get enough Sleep!!!! </a:t>
            </a:r>
          </a:p>
          <a:p>
            <a:r>
              <a:rPr lang="en-US" sz="1600" dirty="0" smtClean="0"/>
              <a:t>Eat well balanced meals</a:t>
            </a:r>
          </a:p>
          <a:p>
            <a:r>
              <a:rPr lang="en-US" sz="1600" dirty="0" smtClean="0"/>
              <a:t>Find a study buddy in your classes, get their number that way if you forget to write your homework down you can always ask your buddy. </a:t>
            </a:r>
            <a:endParaRPr lang="en-US" sz="1600" dirty="0"/>
          </a:p>
        </p:txBody>
      </p:sp>
      <p:pic>
        <p:nvPicPr>
          <p:cNvPr id="3074" name="Picture 2" descr="C:\Users\angela_vacendak\AppData\Local\Microsoft\Windows\Temporary Internet Files\Content.IE5\Q63DT7M9\MM90028892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133600"/>
            <a:ext cx="2958434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5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EXPECTATIONS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come to class with all supplies: Pencil, Pen, Paper, Planner, Work for classes. </a:t>
            </a:r>
          </a:p>
          <a:p>
            <a:r>
              <a:rPr lang="en-US" dirty="0" smtClean="0"/>
              <a:t>Planner check (5 min)</a:t>
            </a:r>
          </a:p>
          <a:p>
            <a:r>
              <a:rPr lang="en-US" dirty="0" smtClean="0"/>
              <a:t>Pull out work for other classes / or notes to study for upcoming tests</a:t>
            </a:r>
          </a:p>
          <a:p>
            <a:r>
              <a:rPr lang="en-US" dirty="0" smtClean="0"/>
              <a:t>Classwork/Homework/Tests that were missed or needs to be made up</a:t>
            </a:r>
          </a:p>
          <a:p>
            <a:r>
              <a:rPr lang="en-US" dirty="0" smtClean="0"/>
              <a:t>Everyone needs to have/create an e-mail address</a:t>
            </a:r>
          </a:p>
          <a:p>
            <a:r>
              <a:rPr lang="en-US" dirty="0" smtClean="0"/>
              <a:t>Positive Behavior (RESPECT)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</p:txBody>
      </p:sp>
      <p:pic>
        <p:nvPicPr>
          <p:cNvPr id="3075" name="Picture 3" descr="C:\Users\angela_vacendak\AppData\Local\Microsoft\Windows\Temporary Internet Files\Content.IE5\B8V3FZWU\MC9002909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160475"/>
            <a:ext cx="1410832" cy="169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ngela_vacendak\AppData\Local\Microsoft\Windows\Temporary Internet Files\Content.IE5\CG5O3T0Y\MC9003897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317650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9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00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will I do to help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76474"/>
            <a:ext cx="6400800" cy="304800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I will help, just ask!!! However , I do expect you try on your own at first, and I will not provide answers. 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  <a:p>
            <a:pPr algn="ctr"/>
            <a:r>
              <a:rPr lang="en-US" dirty="0" smtClean="0"/>
              <a:t>I will E-mail your teachers weekly to ask what and HOW you are doing in your classes. (</a:t>
            </a:r>
            <a:r>
              <a:rPr lang="en-US" b="1" dirty="0" smtClean="0"/>
              <a:t>However, </a:t>
            </a:r>
            <a:r>
              <a:rPr lang="en-US" dirty="0" smtClean="0"/>
              <a:t>I will slowly let you be more responsible for your own classes and what is given… so I will not do this the whole year… its important to learn to do this on your own and become more responsible)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  <a:p>
            <a:pPr algn="ctr"/>
            <a:r>
              <a:rPr lang="en-US" dirty="0" smtClean="0"/>
              <a:t>Teaching you strategies to help you with your work. (sometimes its just understanding HOW/and where to look for answers)</a:t>
            </a:r>
          </a:p>
          <a:p>
            <a:pPr indent="0">
              <a:buNone/>
            </a:pPr>
            <a:endParaRPr lang="en-US" dirty="0" smtClean="0"/>
          </a:p>
        </p:txBody>
      </p:sp>
      <p:pic>
        <p:nvPicPr>
          <p:cNvPr id="4098" name="Picture 2" descr="C:\Users\angela_vacendak\AppData\Local\Microsoft\Windows\Temporary Internet Files\Content.IE5\Q63DT7M9\MC900029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249284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ngela_vacendak\AppData\Local\Microsoft\Windows\Temporary Internet Files\Content.IE5\CG5O3T0Y\MC9004361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181600"/>
            <a:ext cx="15240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1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Credits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make a D (60) and above to pass a class and gain a credit for the class.  </a:t>
            </a:r>
          </a:p>
          <a:p>
            <a:r>
              <a:rPr lang="en-US" dirty="0" smtClean="0"/>
              <a:t>Gaining credits is how you graduate. </a:t>
            </a:r>
          </a:p>
          <a:p>
            <a:r>
              <a:rPr lang="en-US" dirty="0" smtClean="0"/>
              <a:t>You must have a certain amount of credits to graduate. </a:t>
            </a:r>
          </a:p>
          <a:p>
            <a:endParaRPr lang="en-US" dirty="0"/>
          </a:p>
          <a:p>
            <a:r>
              <a:rPr lang="en-US" dirty="0" smtClean="0"/>
              <a:t>Let’s look at what we need: </a:t>
            </a:r>
          </a:p>
        </p:txBody>
      </p:sp>
    </p:spTree>
    <p:extLst>
      <p:ext uri="{BB962C8B-B14F-4D97-AF65-F5344CB8AC3E}">
        <p14:creationId xmlns:p14="http://schemas.microsoft.com/office/powerpoint/2010/main" val="18362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0836"/>
            <a:ext cx="7848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This is what you </a:t>
            </a:r>
            <a:r>
              <a:rPr lang="en-US" sz="3200" b="1" dirty="0" smtClean="0">
                <a:solidFill>
                  <a:srgbClr val="7030A0"/>
                </a:solidFill>
              </a:rPr>
              <a:t>need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37338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sz="2200" b="1" dirty="0"/>
              <a:t>University/College bound </a:t>
            </a:r>
            <a:r>
              <a:rPr lang="en-US" sz="2200" dirty="0"/>
              <a:t>you need</a:t>
            </a:r>
            <a:r>
              <a:rPr lang="en-US" sz="2200" dirty="0" smtClean="0"/>
              <a:t>:</a:t>
            </a:r>
          </a:p>
          <a:p>
            <a:endParaRPr lang="en-US" sz="2200" dirty="0"/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4 English’s </a:t>
            </a:r>
            <a:r>
              <a:rPr lang="en-US" sz="2200" dirty="0"/>
              <a:t>(I, II, III, IV)</a:t>
            </a:r>
            <a:endParaRPr lang="en-US" sz="2200" dirty="0">
              <a:solidFill>
                <a:srgbClr val="FF0000"/>
              </a:solidFill>
            </a:endParaRP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4 math's </a:t>
            </a:r>
            <a:r>
              <a:rPr lang="en-US" sz="2200" dirty="0"/>
              <a:t>( </a:t>
            </a:r>
            <a:r>
              <a:rPr lang="en-US" sz="2200" b="1" dirty="0"/>
              <a:t>required</a:t>
            </a:r>
            <a:r>
              <a:rPr lang="en-US" sz="2200" dirty="0"/>
              <a:t>: Math I, Math II, Math III </a:t>
            </a:r>
            <a:r>
              <a:rPr lang="en-US" sz="2200" u="sng" dirty="0"/>
              <a:t>and one upper level </a:t>
            </a:r>
            <a:r>
              <a:rPr lang="en-US" sz="2200" dirty="0"/>
              <a:t>math such as Discrete, or Essentials,  </a:t>
            </a:r>
            <a:r>
              <a:rPr lang="en-US" sz="2200" dirty="0" err="1"/>
              <a:t>calc</a:t>
            </a:r>
            <a:r>
              <a:rPr lang="en-US" sz="2200" dirty="0"/>
              <a:t>,  or </a:t>
            </a:r>
            <a:r>
              <a:rPr lang="en-US" sz="2200" dirty="0" err="1"/>
              <a:t>etc</a:t>
            </a:r>
            <a:r>
              <a:rPr lang="en-US" sz="2200" dirty="0"/>
              <a:t>)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3 science’s </a:t>
            </a:r>
            <a:r>
              <a:rPr lang="en-US" sz="2200" dirty="0"/>
              <a:t>( required: Bio, E. Science, Physical Science)  </a:t>
            </a:r>
            <a:r>
              <a:rPr lang="en-US" sz="2200" i="1" dirty="0"/>
              <a:t>(suggested to take one more like Chemistry, physics…</a:t>
            </a:r>
            <a:r>
              <a:rPr lang="en-US" sz="2200" i="1" dirty="0" err="1"/>
              <a:t>etc</a:t>
            </a:r>
            <a:r>
              <a:rPr lang="en-US" sz="2200" i="1" dirty="0"/>
              <a:t>)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2 Foreign Languages </a:t>
            </a:r>
            <a:r>
              <a:rPr lang="en-US" sz="2200" dirty="0" smtClean="0">
                <a:solidFill>
                  <a:srgbClr val="00B050"/>
                </a:solidFill>
              </a:rPr>
              <a:t>(options below)</a:t>
            </a:r>
            <a:endParaRPr lang="en-US" sz="2200" dirty="0">
              <a:solidFill>
                <a:srgbClr val="00B050"/>
              </a:solidFill>
            </a:endParaRPr>
          </a:p>
          <a:p>
            <a:pPr lvl="2"/>
            <a:r>
              <a:rPr lang="en-US" sz="2200" dirty="0"/>
              <a:t>Spanish I, II</a:t>
            </a:r>
          </a:p>
          <a:p>
            <a:pPr lvl="2"/>
            <a:r>
              <a:rPr lang="en-US" sz="2200" dirty="0"/>
              <a:t>French I, II</a:t>
            </a:r>
          </a:p>
          <a:p>
            <a:pPr lvl="2"/>
            <a:r>
              <a:rPr lang="en-US" sz="2200" dirty="0"/>
              <a:t>American Sign I, II</a:t>
            </a:r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4 social studies  </a:t>
            </a:r>
            <a:r>
              <a:rPr lang="en-US" sz="2200" dirty="0"/>
              <a:t>(</a:t>
            </a:r>
            <a:r>
              <a:rPr lang="en-US" sz="2200" b="1" dirty="0"/>
              <a:t>required:  </a:t>
            </a:r>
            <a:r>
              <a:rPr lang="en-US" sz="2200" dirty="0"/>
              <a:t>World History, Civics/econ, American I and American II; </a:t>
            </a:r>
            <a:r>
              <a:rPr lang="en-US" sz="2200" i="1" dirty="0"/>
              <a:t>suggested to take an extra one</a:t>
            </a:r>
            <a:r>
              <a:rPr lang="en-US" sz="2200" dirty="0"/>
              <a:t>) </a:t>
            </a:r>
          </a:p>
          <a:p>
            <a:pPr lvl="2"/>
            <a:r>
              <a:rPr lang="en-US" sz="2200" dirty="0">
                <a:solidFill>
                  <a:srgbClr val="7030A0"/>
                </a:solidFill>
              </a:rPr>
              <a:t>Total Academic credits: 17/18 (depending on science)</a:t>
            </a:r>
          </a:p>
          <a:p>
            <a:pPr lvl="2"/>
            <a:r>
              <a:rPr lang="en-US" sz="2200" dirty="0">
                <a:solidFill>
                  <a:srgbClr val="7030A0"/>
                </a:solidFill>
              </a:rPr>
              <a:t>Total electives: 11/12 </a:t>
            </a:r>
          </a:p>
          <a:p>
            <a:pPr lvl="2"/>
            <a:r>
              <a:rPr lang="en-US" sz="2200" dirty="0">
                <a:solidFill>
                  <a:srgbClr val="7030A0"/>
                </a:solidFill>
              </a:rPr>
              <a:t>Total to graduate: 28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>
                <a:solidFill>
                  <a:srgbClr val="FF0000"/>
                </a:solidFill>
              </a:rPr>
              <a:t>Note: Biology must be taken </a:t>
            </a:r>
            <a:r>
              <a:rPr lang="en-US" sz="2200" b="1" i="1" dirty="0">
                <a:solidFill>
                  <a:srgbClr val="FF0000"/>
                </a:solidFill>
              </a:rPr>
              <a:t>before</a:t>
            </a:r>
            <a:r>
              <a:rPr lang="en-US" sz="2200" dirty="0">
                <a:solidFill>
                  <a:srgbClr val="FF0000"/>
                </a:solidFill>
              </a:rPr>
              <a:t> completion of Junior year.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762000"/>
            <a:ext cx="3657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1943" lvl="1" indent="0">
              <a:buNone/>
            </a:pPr>
            <a:r>
              <a:rPr lang="en-US" sz="1400" b="1" dirty="0"/>
              <a:t>2 year tech school/bound </a:t>
            </a:r>
            <a:r>
              <a:rPr lang="en-US" sz="1400" dirty="0"/>
              <a:t>you need: 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4 English’s  </a:t>
            </a:r>
            <a:r>
              <a:rPr lang="en-US" sz="1400" dirty="0"/>
              <a:t>(I, II, III, IV)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3 math’s  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(possible combos below)</a:t>
            </a:r>
          </a:p>
          <a:p>
            <a:pPr lvl="1" algn="ctr"/>
            <a:r>
              <a:rPr lang="en-US" sz="1400" dirty="0">
                <a:solidFill>
                  <a:srgbClr val="00B050"/>
                </a:solidFill>
              </a:rPr>
              <a:t>2 </a:t>
            </a:r>
            <a:r>
              <a:rPr lang="en-US" sz="1400" dirty="0" err="1">
                <a:solidFill>
                  <a:srgbClr val="00B050"/>
                </a:solidFill>
              </a:rPr>
              <a:t>maths</a:t>
            </a:r>
            <a:r>
              <a:rPr lang="en-US" sz="1400" dirty="0">
                <a:solidFill>
                  <a:srgbClr val="00B050"/>
                </a:solidFill>
              </a:rPr>
              <a:t> + 2 Sub or 3 </a:t>
            </a:r>
            <a:r>
              <a:rPr lang="en-US" sz="1400" dirty="0" err="1">
                <a:solidFill>
                  <a:srgbClr val="00B050"/>
                </a:solidFill>
              </a:rPr>
              <a:t>maths</a:t>
            </a:r>
            <a:r>
              <a:rPr lang="en-US" sz="1400" dirty="0">
                <a:solidFill>
                  <a:srgbClr val="00B050"/>
                </a:solidFill>
              </a:rPr>
              <a:t> + 1 sub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(Math I, Math II, Math III, </a:t>
            </a:r>
            <a:r>
              <a:rPr lang="en-US" sz="1400" dirty="0" err="1"/>
              <a:t>Princ</a:t>
            </a:r>
            <a:r>
              <a:rPr lang="en-US" sz="1400" dirty="0"/>
              <a:t>. Of Bus) </a:t>
            </a:r>
            <a:r>
              <a:rPr lang="en-US" sz="1400" dirty="0">
                <a:solidFill>
                  <a:srgbClr val="FF0000"/>
                </a:solidFill>
              </a:rPr>
              <a:t>OR</a:t>
            </a:r>
            <a:r>
              <a:rPr lang="en-US" sz="14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(Math I, Math II, Interior Design I, &amp;  II) </a:t>
            </a:r>
            <a:r>
              <a:rPr lang="en-US" sz="1400" dirty="0">
                <a:solidFill>
                  <a:srgbClr val="FF0000"/>
                </a:solidFill>
              </a:rPr>
              <a:t>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(Math I, Math II, Principles of Business, &amp; Entrepreneurship) </a:t>
            </a:r>
            <a:r>
              <a:rPr lang="en-US" sz="1400" dirty="0">
                <a:solidFill>
                  <a:srgbClr val="FF0000"/>
                </a:solidFill>
              </a:rPr>
              <a:t>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(Found. Math I,  Math I, Math II &amp; Math III)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(Found. Math I, Math I, Found  Math II, Math II) 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3 sciences </a:t>
            </a:r>
            <a:r>
              <a:rPr lang="en-US" sz="1400" dirty="0"/>
              <a:t>(</a:t>
            </a:r>
            <a:r>
              <a:rPr lang="en-US" sz="1400" b="1" dirty="0"/>
              <a:t>required</a:t>
            </a:r>
            <a:r>
              <a:rPr lang="en-US" sz="1400" dirty="0"/>
              <a:t>: Bio, Earth, physical)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4 Social Studies </a:t>
            </a:r>
            <a:r>
              <a:rPr lang="en-US" sz="1400" dirty="0"/>
              <a:t>(</a:t>
            </a:r>
            <a:r>
              <a:rPr lang="en-US" sz="1400" b="1" dirty="0"/>
              <a:t>required</a:t>
            </a:r>
            <a:r>
              <a:rPr lang="en-US" sz="1400" dirty="0"/>
              <a:t>: World History, Civics/Econ, American I, II)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</a:rPr>
              <a:t>Total academic credits: 14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</a:rPr>
              <a:t>Total Electives:  14</a:t>
            </a:r>
          </a:p>
          <a:p>
            <a:pPr marL="742950" lvl="1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</a:rPr>
              <a:t>Total to Graduate: 28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FF0000"/>
                </a:solidFill>
              </a:rPr>
              <a:t>NOTE: Biology must be complete by completion of Junior year. </a:t>
            </a:r>
          </a:p>
        </p:txBody>
      </p:sp>
    </p:spTree>
    <p:extLst>
      <p:ext uri="{BB962C8B-B14F-4D97-AF65-F5344CB8AC3E}">
        <p14:creationId xmlns:p14="http://schemas.microsoft.com/office/powerpoint/2010/main" val="406891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744" cy="1143000"/>
          </a:xfrm>
        </p:spPr>
        <p:txBody>
          <a:bodyPr/>
          <a:lstStyle/>
          <a:p>
            <a:r>
              <a:rPr lang="en-US" dirty="0" smtClean="0"/>
              <a:t>Just </a:t>
            </a:r>
            <a:r>
              <a:rPr lang="en-US" dirty="0" err="1" smtClean="0"/>
              <a:t>sayin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Without doing your part… teachers will fail you which means you will have to take the classes you dislike </a:t>
            </a:r>
            <a:r>
              <a:rPr lang="en-US" b="1" dirty="0" smtClean="0"/>
              <a:t>AGAIN</a:t>
            </a:r>
            <a:r>
              <a:rPr lang="en-US" dirty="0" smtClean="0"/>
              <a:t> and </a:t>
            </a:r>
            <a:r>
              <a:rPr lang="en-US" u="sng" dirty="0" smtClean="0"/>
              <a:t>sometimes</a:t>
            </a:r>
            <a:r>
              <a:rPr lang="en-US" dirty="0" smtClean="0"/>
              <a:t> with the </a:t>
            </a:r>
            <a:r>
              <a:rPr lang="en-US" b="1" dirty="0" smtClean="0"/>
              <a:t>SAME</a:t>
            </a:r>
            <a:r>
              <a:rPr lang="en-US" dirty="0" smtClean="0"/>
              <a:t> teacher and sometimes with a teacher that is </a:t>
            </a:r>
            <a:r>
              <a:rPr lang="en-US" u="sng" dirty="0" smtClean="0"/>
              <a:t>even harder </a:t>
            </a:r>
            <a:r>
              <a:rPr lang="en-US" dirty="0" smtClean="0"/>
              <a:t>than the first time… 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YUCK! I do not understand doing something you do not like </a:t>
            </a:r>
            <a:r>
              <a:rPr lang="en-US" b="1" dirty="0" smtClean="0"/>
              <a:t>twice</a:t>
            </a:r>
            <a:r>
              <a:rPr lang="en-US" dirty="0" smtClean="0"/>
              <a:t>! (2 years of one thing you don’t like…. Think about it).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for me??</a:t>
            </a:r>
            <a:endParaRPr lang="en-US" dirty="0"/>
          </a:p>
        </p:txBody>
      </p:sp>
      <p:pic>
        <p:nvPicPr>
          <p:cNvPr id="1026" name="Picture 2" descr="C:\Users\angela_vacendak\AppData\Local\Microsoft\Windows\Temporary Internet Files\Content.IE5\PJKOIVVV\questio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7319" y="2324100"/>
            <a:ext cx="350837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9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What is a goal?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Write 3 goals you would like to accomplish this year.</a:t>
            </a:r>
          </a:p>
          <a:p>
            <a:pPr marL="68580" indent="0">
              <a:buNone/>
            </a:pPr>
            <a:r>
              <a:rPr lang="en-US" dirty="0" smtClean="0"/>
              <a:t>How you would like to accomplish this goal?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Jordan’s</a:t>
            </a:r>
            <a:r>
              <a:rPr lang="en-US" b="1" dirty="0" smtClean="0">
                <a:latin typeface="Bodoni MT Black" panose="02070A03080606020203" pitchFamily="18" charset="0"/>
              </a:rPr>
              <a:t> Rules</a:t>
            </a:r>
            <a:endParaRPr lang="en-US" b="1" dirty="0">
              <a:latin typeface="Bodoni MT Black" panose="02070A03080606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Dress appropriately!!!  </a:t>
            </a:r>
            <a:endParaRPr lang="en-US" dirty="0"/>
          </a:p>
          <a:p>
            <a:r>
              <a:rPr lang="en-US" dirty="0" smtClean="0"/>
              <a:t>NO cell phones without </a:t>
            </a:r>
            <a:r>
              <a:rPr lang="en-US" smtClean="0"/>
              <a:t>teacher permission.</a:t>
            </a:r>
            <a:endParaRPr lang="en-US" dirty="0" smtClean="0"/>
          </a:p>
          <a:p>
            <a:r>
              <a:rPr lang="en-US" dirty="0" smtClean="0"/>
              <a:t>Stay on Campus! Its skipping and you will get suspended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RESPECT</a:t>
            </a:r>
            <a:r>
              <a:rPr lang="en-US" dirty="0" smtClean="0"/>
              <a:t> yourself, classmates and teachers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LISTEN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FOLLOW</a:t>
            </a:r>
            <a:r>
              <a:rPr lang="en-US" dirty="0" smtClean="0"/>
              <a:t> directions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Raise your hand </a:t>
            </a:r>
            <a:r>
              <a:rPr lang="en-US" dirty="0" smtClean="0"/>
              <a:t>if you need anything or need to go anywhere.</a:t>
            </a:r>
          </a:p>
          <a:p>
            <a:r>
              <a:rPr lang="en-US" dirty="0" smtClean="0"/>
              <a:t>Keep hands, feet, objects to yourself! </a:t>
            </a:r>
          </a:p>
          <a:p>
            <a:r>
              <a:rPr lang="en-US" dirty="0" smtClean="0"/>
              <a:t>ASK when in doubt! NO giving up! </a:t>
            </a:r>
          </a:p>
          <a:p>
            <a:endParaRPr lang="en-US" dirty="0"/>
          </a:p>
          <a:p>
            <a:pPr algn="ctr"/>
            <a:r>
              <a:rPr lang="en-US" dirty="0" smtClean="0"/>
              <a:t>Make good choices EVERY DAY!!! </a:t>
            </a:r>
          </a:p>
          <a:p>
            <a:pPr indent="0">
              <a:buNone/>
            </a:pPr>
            <a:endParaRPr lang="en-US" dirty="0" smtClean="0"/>
          </a:p>
        </p:txBody>
      </p:sp>
      <p:pic>
        <p:nvPicPr>
          <p:cNvPr id="3074" name="Picture 2" descr="C:\Users\angela_vacendak\AppData\Local\Microsoft\Windows\Temporary Internet Files\Content.IE5\JFS6JARL\MC9001051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52081"/>
            <a:ext cx="1138428" cy="99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ngela_vacendak\AppData\Local\Microsoft\Windows\Temporary Internet Files\Content.IE5\FPQLUVFK\MC9000787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477" y="1968240"/>
            <a:ext cx="3092450" cy="3520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3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24744" cy="1143000"/>
          </a:xfrm>
        </p:spPr>
        <p:txBody>
          <a:bodyPr/>
          <a:lstStyle/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My Consequences</a:t>
            </a:r>
            <a:endParaRPr lang="en-US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9276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Let’s just not go there. I think you are all mature enough to handle yourself… if not you will find out very quickly what consequences you will have…. </a:t>
            </a:r>
          </a:p>
          <a:p>
            <a:pPr marL="1892808" lvl="8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Just be respectful </a:t>
            </a:r>
            <a:r>
              <a:rPr lang="en-US" dirty="0" smtClean="0"/>
              <a:t>and if I ask you to do something then it is because we have work to do and I do expect work to be done. Or you are simply not following the rules and probably </a:t>
            </a:r>
            <a:r>
              <a:rPr lang="en-US" b="1" dirty="0" smtClean="0"/>
              <a:t>disrupting others </a:t>
            </a:r>
            <a:r>
              <a:rPr lang="en-US" dirty="0" smtClean="0"/>
              <a:t>who are trying to work, and want to have a better future (which starts here).</a:t>
            </a:r>
          </a:p>
          <a:p>
            <a:endParaRPr lang="en-US" dirty="0"/>
          </a:p>
          <a:p>
            <a:pPr lvl="8"/>
            <a:endParaRPr lang="en-US" dirty="0" smtClean="0"/>
          </a:p>
          <a:p>
            <a:r>
              <a:rPr lang="en-US" b="1" dirty="0" smtClean="0"/>
              <a:t>No room for failure</a:t>
            </a:r>
            <a:r>
              <a:rPr lang="en-US" dirty="0" smtClean="0"/>
              <a:t>… and we work here, hopefully it means you do not have to do too much at home, and just study for upcoming tests.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9" name="Picture 3" descr="C:\Users\angela_vacendak\AppData\Local\Microsoft\Windows\Temporary Internet Files\Content.IE5\SV8TW6U0\MC9001834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282342" cy="22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5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6400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I need for this class?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400800" cy="3048001"/>
          </a:xfrm>
        </p:spPr>
        <p:txBody>
          <a:bodyPr>
            <a:normAutofit fontScale="92500"/>
          </a:bodyPr>
          <a:lstStyle/>
          <a:p>
            <a:pPr indent="0">
              <a:buNone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Bring a smile!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Bring something to write with for assignments.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Work from other classes when we finish Learning strategies assignments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/>
              <a:t>Planner</a:t>
            </a:r>
            <a:r>
              <a:rPr lang="en-US" dirty="0" smtClean="0"/>
              <a:t>: which can be fancy or just a plain notebook that you use as a planner. </a:t>
            </a:r>
          </a:p>
        </p:txBody>
      </p:sp>
      <p:pic>
        <p:nvPicPr>
          <p:cNvPr id="1026" name="Picture 2" descr="C:\Users\angela_vacendak\AppData\Local\Microsoft\Windows\Temporary Internet Files\Content.IE5\JFS6JARL\MC9002907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00600"/>
            <a:ext cx="3758697" cy="186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4000948"/>
          </a:xfrm>
        </p:spPr>
        <p:txBody>
          <a:bodyPr>
            <a:normAutofit/>
          </a:bodyPr>
          <a:lstStyle/>
          <a:p>
            <a:r>
              <a:rPr lang="en-US" dirty="0" smtClean="0"/>
              <a:t>Daily check in sheet/Bell ringer: </a:t>
            </a:r>
            <a:r>
              <a:rPr lang="en-US" dirty="0" smtClean="0">
                <a:solidFill>
                  <a:srgbClr val="7030A0"/>
                </a:solidFill>
              </a:rPr>
              <a:t>(3 minutes)</a:t>
            </a:r>
          </a:p>
          <a:p>
            <a:r>
              <a:rPr lang="en-US" dirty="0" smtClean="0"/>
              <a:t>Journal write/discussion </a:t>
            </a:r>
            <a:r>
              <a:rPr lang="en-US" dirty="0" smtClean="0">
                <a:solidFill>
                  <a:srgbClr val="7030A0"/>
                </a:solidFill>
              </a:rPr>
              <a:t>(5-10 minutes)</a:t>
            </a:r>
          </a:p>
          <a:p>
            <a:r>
              <a:rPr lang="en-US" dirty="0" smtClean="0"/>
              <a:t>Read theory /and or Lesson </a:t>
            </a:r>
            <a:r>
              <a:rPr lang="en-US" dirty="0" smtClean="0">
                <a:solidFill>
                  <a:srgbClr val="7030A0"/>
                </a:solidFill>
              </a:rPr>
              <a:t>(20-30 minutes)</a:t>
            </a:r>
          </a:p>
          <a:p>
            <a:r>
              <a:rPr lang="en-US" dirty="0" smtClean="0"/>
              <a:t>Homework/Classwork from other classes </a:t>
            </a:r>
            <a:r>
              <a:rPr lang="en-US" dirty="0" smtClean="0">
                <a:solidFill>
                  <a:srgbClr val="7030A0"/>
                </a:solidFill>
              </a:rPr>
              <a:t>(45ish minutes depending). </a:t>
            </a:r>
          </a:p>
          <a:p>
            <a:pPr lvl="3"/>
            <a:r>
              <a:rPr lang="en-US" dirty="0" smtClean="0"/>
              <a:t>Always scheduled to change… but that is basically the structure. </a:t>
            </a:r>
          </a:p>
          <a:p>
            <a:pPr marL="896112" lvl="3" indent="0">
              <a:buNone/>
            </a:pPr>
            <a:endParaRPr lang="en-US" dirty="0"/>
          </a:p>
          <a:p>
            <a:pPr lvl="3"/>
            <a:r>
              <a:rPr lang="en-US" dirty="0" smtClean="0"/>
              <a:t>NOTE: Not completing work, or read theory will result in failing this class. You are expected to always be doing something… ‘gasp’ even read for pleasure.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71600"/>
            <a:ext cx="6400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anose="02050604050505020204" pitchFamily="18" charset="0"/>
              </a:rPr>
              <a:t>2 MAJOR GOALS for the YEAR: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Pass </a:t>
            </a:r>
            <a:r>
              <a:rPr lang="en-US" sz="3600" u="sng" dirty="0" smtClean="0"/>
              <a:t>all</a:t>
            </a:r>
            <a:r>
              <a:rPr lang="en-US" sz="3600" dirty="0" smtClean="0"/>
              <a:t> classes and </a:t>
            </a:r>
            <a:r>
              <a:rPr lang="en-US" sz="3600" u="sng" dirty="0" smtClean="0"/>
              <a:t>Strengthen</a:t>
            </a:r>
            <a:r>
              <a:rPr lang="en-US" sz="3600" dirty="0" smtClean="0"/>
              <a:t> our weaknesses!</a:t>
            </a:r>
          </a:p>
          <a:p>
            <a:pPr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Complete the homework!  Not just in this class but ALL your classes! </a:t>
            </a:r>
          </a:p>
          <a:p>
            <a:endParaRPr lang="en-US" dirty="0"/>
          </a:p>
        </p:txBody>
      </p:sp>
      <p:pic>
        <p:nvPicPr>
          <p:cNvPr id="2050" name="Picture 2" descr="C:\Users\angela_vacendak\AppData\Local\Microsoft\Windows\Temporary Internet Files\Content.IE5\FPQLUVFK\MC9002512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3" y="4800600"/>
            <a:ext cx="262237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4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How will I get an “A”?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Classwork /read theory(</a:t>
            </a:r>
            <a:r>
              <a:rPr lang="en-US" b="1" dirty="0" smtClean="0"/>
              <a:t>worth 20% of your grade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Homework (</a:t>
            </a:r>
            <a:r>
              <a:rPr lang="en-US" b="1" dirty="0" smtClean="0"/>
              <a:t>worth 20% of your grade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Journal (</a:t>
            </a:r>
            <a:r>
              <a:rPr lang="en-US" b="1" dirty="0" smtClean="0"/>
              <a:t>worth 20% of your grade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Participation (</a:t>
            </a:r>
            <a:r>
              <a:rPr lang="en-US" b="1" dirty="0" smtClean="0"/>
              <a:t>worth 30% of your grade</a:t>
            </a:r>
            <a:r>
              <a:rPr lang="en-US" dirty="0" smtClean="0"/>
              <a:t>) – means you are completing all work, you are on task, your grades in other classes are improving! You are not on your cell phone without permission. </a:t>
            </a:r>
          </a:p>
          <a:p>
            <a:endParaRPr lang="en-US" dirty="0"/>
          </a:p>
        </p:txBody>
      </p:sp>
      <p:pic>
        <p:nvPicPr>
          <p:cNvPr id="1026" name="Picture 2" descr="C:\Users\angela_vacendak\AppData\Local\Microsoft\Windows\Temporary Internet Files\Content.IE5\SV8TW6U0\MC9002512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53000"/>
            <a:ext cx="1828800" cy="179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15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Success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6400800" cy="35814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COMPLETE ALL classwork, homework, and projects to the best of your ability!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Of course ASK if you need HELP!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Stay organized! (If you work hard on something turn it in to your teacher, don’t keep it)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everything down!!! (Planner)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Get homework in on TIME! </a:t>
            </a:r>
          </a:p>
          <a:p>
            <a:pPr indent="0">
              <a:buNone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C:\Users\angela_vacendak\AppData\Local\Microsoft\Windows\Temporary Internet Files\Content.IE5\B8V3FZWU\MC9003666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82" y="3953131"/>
            <a:ext cx="1809598" cy="186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87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711</TotalTime>
  <Words>1247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Welcome to Learning Strategies</vt:lpstr>
      <vt:lpstr>Jordan’s Rules</vt:lpstr>
      <vt:lpstr>MY Rules</vt:lpstr>
      <vt:lpstr>My Consequences</vt:lpstr>
      <vt:lpstr>What do I need for this class? </vt:lpstr>
      <vt:lpstr>Basic Class Structure</vt:lpstr>
      <vt:lpstr>2 MAJOR GOALS for the YEAR:</vt:lpstr>
      <vt:lpstr>How will I get an “A”?</vt:lpstr>
      <vt:lpstr>Tips for Success</vt:lpstr>
      <vt:lpstr>More Tips</vt:lpstr>
      <vt:lpstr>EXPECTATIONS</vt:lpstr>
      <vt:lpstr>What will I do to help you?</vt:lpstr>
      <vt:lpstr>Credits</vt:lpstr>
      <vt:lpstr>This is what you need:</vt:lpstr>
      <vt:lpstr>Just sayin’</vt:lpstr>
      <vt:lpstr>Questions for me??</vt:lpstr>
      <vt:lpstr>Journal 1: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Learning Strategies</dc:title>
  <dc:creator>Angela Vacendak</dc:creator>
  <cp:lastModifiedBy>Angela Vacendak</cp:lastModifiedBy>
  <cp:revision>112</cp:revision>
  <dcterms:created xsi:type="dcterms:W3CDTF">2014-05-19T13:59:10Z</dcterms:created>
  <dcterms:modified xsi:type="dcterms:W3CDTF">2017-09-20T17:11:03Z</dcterms:modified>
</cp:coreProperties>
</file>